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5"/>
  </p:notesMasterIdLst>
  <p:sldIdLst>
    <p:sldId id="269" r:id="rId2"/>
    <p:sldId id="293" r:id="rId3"/>
    <p:sldId id="294" r:id="rId4"/>
    <p:sldId id="296" r:id="rId5"/>
    <p:sldId id="300" r:id="rId6"/>
    <p:sldId id="301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5" r:id="rId19"/>
    <p:sldId id="314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9" r:id="rId51"/>
    <p:sldId id="341" r:id="rId52"/>
    <p:sldId id="342" r:id="rId53"/>
    <p:sldId id="343" r:id="rId54"/>
    <p:sldId id="365" r:id="rId55"/>
    <p:sldId id="380" r:id="rId56"/>
    <p:sldId id="346" r:id="rId57"/>
    <p:sldId id="368" r:id="rId58"/>
    <p:sldId id="347" r:id="rId59"/>
    <p:sldId id="348" r:id="rId60"/>
    <p:sldId id="350" r:id="rId61"/>
    <p:sldId id="352" r:id="rId62"/>
    <p:sldId id="381" r:id="rId63"/>
    <p:sldId id="383" r:id="rId64"/>
    <p:sldId id="384" r:id="rId65"/>
    <p:sldId id="355" r:id="rId66"/>
    <p:sldId id="382" r:id="rId67"/>
    <p:sldId id="357" r:id="rId68"/>
    <p:sldId id="358" r:id="rId69"/>
    <p:sldId id="385" r:id="rId70"/>
    <p:sldId id="386" r:id="rId71"/>
    <p:sldId id="387" r:id="rId72"/>
    <p:sldId id="388" r:id="rId73"/>
    <p:sldId id="362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DBA2-E772-4A95-BA49-59C84C822D56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48A0-FF0A-4F5A-9F33-E72AFAD699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9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9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6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93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0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287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48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53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449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197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63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76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53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771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6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61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97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04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1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694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3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65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75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157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321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36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0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45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4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08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26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15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7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6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5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07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BC05-2545-4B06-B820-0863941A7153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EC0700-D8A1-4E86-8773-220125A912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4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crdownloa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Détermination d’un Plan d’évacuation incendie</a:t>
            </a:r>
            <a:br>
              <a:rPr lang="fr-FR" dirty="0"/>
            </a:br>
            <a:endParaRPr lang="fr-F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Etude locale et générale d’une évacuation</a:t>
            </a:r>
          </a:p>
          <a:p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1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595968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5187520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79" y="5178558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5428957" y="5178558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93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4404642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1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401089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7690745" y="439743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39743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2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4414657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32273" y="42882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7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7" y="2119526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43830" y="4289151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cation Sign 34"/>
          <p:cNvSpPr/>
          <p:nvPr/>
        </p:nvSpPr>
        <p:spPr>
          <a:xfrm>
            <a:off x="6064777" y="427812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Multiplication Sign 35"/>
          <p:cNvSpPr/>
          <p:nvPr/>
        </p:nvSpPr>
        <p:spPr>
          <a:xfrm>
            <a:off x="6843830" y="3551464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Multiplication Sign 36"/>
          <p:cNvSpPr/>
          <p:nvPr/>
        </p:nvSpPr>
        <p:spPr>
          <a:xfrm>
            <a:off x="6071910" y="3514523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Multiplication Sign 37"/>
          <p:cNvSpPr/>
          <p:nvPr/>
        </p:nvSpPr>
        <p:spPr>
          <a:xfrm>
            <a:off x="5317355" y="4271269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ultiplication Sign 38"/>
          <p:cNvSpPr/>
          <p:nvPr/>
        </p:nvSpPr>
        <p:spPr>
          <a:xfrm>
            <a:off x="5306189" y="2003932"/>
            <a:ext cx="469602" cy="462364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2" y="499005"/>
            <a:ext cx="8683870" cy="5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8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1310" y="379092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3419" y="38102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870935" y="416224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400" y="450906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86981" y="451864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11504" y="415679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7537" y="33903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4006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119" y="414289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4373" y="49196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8083" y="492601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256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13251" y="3767299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18799" y="29713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6306" y="339053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70518" y="45524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8664" y="533187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5230" y="534453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6422" y="374794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Sign 126"/>
          <p:cNvSpPr/>
          <p:nvPr/>
        </p:nvSpPr>
        <p:spPr>
          <a:xfrm>
            <a:off x="6515825" y="336752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3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34699" y="29631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780" y="415924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970" y="572237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208703" y="533765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06392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690755" y="374795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6520837" y="33749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39099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05350" y="297103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5293" y="33913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3350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4706222" y="571621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5465219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769213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12948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225067" y="29693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62675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0064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768612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58361" y="56850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6938" y="571646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1645" y="33931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24753" y="29691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4321" y="29838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2136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44779" y="41518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21793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59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44005" y="295916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4702" y="297380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880721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044693" y="454281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970" y="33632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05557" y="297847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7324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906246" y="652068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53928" y="416122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84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2653" y="455577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3504" y="296546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9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60612" y="26376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8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533734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5636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96514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58224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5555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0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2478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1910" y="25650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579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30590" y="256588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5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9051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960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021015" y="25754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4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2473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1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3780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7638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33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24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49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0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9250"/>
            <a:ext cx="7815470" cy="52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6" name="Multiplication Sign 275"/>
          <p:cNvSpPr/>
          <p:nvPr/>
        </p:nvSpPr>
        <p:spPr>
          <a:xfrm>
            <a:off x="767876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6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Simulation locale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7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l’implémentation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67" y="1905000"/>
            <a:ext cx="8921327" cy="4025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0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d’une salle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0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35" y="1690989"/>
            <a:ext cx="1200318" cy="95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54" y="2446301"/>
            <a:ext cx="1200318" cy="952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86" y="2415766"/>
            <a:ext cx="1200318" cy="952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49706" y="2442218"/>
            <a:ext cx="718268" cy="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7925" r="4691" b="50000"/>
          <a:stretch/>
        </p:blipFill>
        <p:spPr>
          <a:xfrm>
            <a:off x="3406738" y="2467432"/>
            <a:ext cx="1961554" cy="180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3197531"/>
            <a:ext cx="1200318" cy="952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7" y="3166996"/>
            <a:ext cx="1200318" cy="9526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3193448"/>
            <a:ext cx="718268" cy="9526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83" y="2497967"/>
            <a:ext cx="1200318" cy="952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15" y="2467432"/>
            <a:ext cx="1200318" cy="95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79635" y="2493884"/>
            <a:ext cx="718268" cy="952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9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des personnes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0504" r="12997" b="-535"/>
          <a:stretch/>
        </p:blipFill>
        <p:spPr>
          <a:xfrm>
            <a:off x="2880000" y="180000"/>
            <a:ext cx="6480000" cy="6480000"/>
          </a:xfr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828895" y="4065672"/>
            <a:ext cx="435923" cy="7254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3326" y="6498316"/>
            <a:ext cx="513347" cy="112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817837" y="4137365"/>
            <a:ext cx="150395" cy="653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7106653" y="3749346"/>
            <a:ext cx="256674" cy="7053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2222844"/>
            <a:ext cx="200527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4797" y="6084474"/>
            <a:ext cx="770021" cy="1889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3327" y="4402565"/>
            <a:ext cx="601578" cy="514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10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 w="12600">
            <a:solidFill>
              <a:srgbClr val="66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2"/>
          <p:cNvSpPr/>
          <p:nvPr/>
        </p:nvSpPr>
        <p:spPr>
          <a:xfrm>
            <a:off x="7936920" y="129739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89840" y="1297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4"/>
          <p:cNvSpPr/>
          <p:nvPr/>
        </p:nvSpPr>
        <p:spPr>
          <a:xfrm flipH="1">
            <a:off x="7372350" y="1081395"/>
            <a:ext cx="670050" cy="204480"/>
          </a:xfrm>
          <a:prstGeom prst="line">
            <a:avLst/>
          </a:prstGeom>
          <a:ln>
            <a:solidFill>
              <a:srgbClr val="66FF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01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12830"/>
            <a:ext cx="8911687" cy="1280890"/>
          </a:xfrm>
        </p:spPr>
        <p:txBody>
          <a:bodyPr/>
          <a:lstStyle/>
          <a:p>
            <a:r>
              <a:rPr lang="fr-FR" dirty="0"/>
              <a:t>Simulation pour la classe de MPSI2</a:t>
            </a:r>
          </a:p>
        </p:txBody>
      </p:sp>
      <p:pic>
        <p:nvPicPr>
          <p:cNvPr id="4" name="mélenchon et incendies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32" t="10001" r="43056" b="1500"/>
          <a:stretch/>
        </p:blipFill>
        <p:spPr>
          <a:xfrm>
            <a:off x="3760965" y="1390271"/>
            <a:ext cx="5376397" cy="52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Exemple avec la salle de MP*</a:t>
            </a:r>
          </a:p>
        </p:txBody>
      </p:sp>
    </p:spTree>
    <p:extLst>
      <p:ext uri="{BB962C8B-B14F-4D97-AF65-F5344CB8AC3E}">
        <p14:creationId xmlns:p14="http://schemas.microsoft.com/office/powerpoint/2010/main" val="13093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297" t="29760" r="28582" b="16821"/>
          <a:stretch/>
        </p:blipFill>
        <p:spPr>
          <a:xfrm>
            <a:off x="4444779" y="5597719"/>
            <a:ext cx="397565" cy="508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301656" y="5868063"/>
            <a:ext cx="373711" cy="516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60171"/>
              </p:ext>
            </p:extLst>
          </p:nvPr>
        </p:nvGraphicFramePr>
        <p:xfrm>
          <a:off x="9509760" y="179999"/>
          <a:ext cx="2637475" cy="40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271" t="29759" r="29245" b="30511"/>
          <a:stretch/>
        </p:blipFill>
        <p:spPr>
          <a:xfrm>
            <a:off x="4079019" y="6281531"/>
            <a:ext cx="341907" cy="37846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83774"/>
              </p:ext>
            </p:extLst>
          </p:nvPr>
        </p:nvGraphicFramePr>
        <p:xfrm>
          <a:off x="9509760" y="179999"/>
          <a:ext cx="2637475" cy="80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9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k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31199"/>
              </p:ext>
            </p:extLst>
          </p:nvPr>
        </p:nvGraphicFramePr>
        <p:xfrm>
          <a:off x="9509760" y="179999"/>
          <a:ext cx="2637475" cy="320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621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93104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082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6685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k-1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164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k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39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4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0984" y="5780598"/>
            <a:ext cx="1956021" cy="6042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35896" y="6207181"/>
            <a:ext cx="524786" cy="368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n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3545"/>
              </p:ext>
            </p:extLst>
          </p:nvPr>
        </p:nvGraphicFramePr>
        <p:xfrm>
          <a:off x="9467092" y="180000"/>
          <a:ext cx="2637475" cy="400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3947719479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93370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5216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81137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622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47404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562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88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853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5229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n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79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6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9496" y="2610517"/>
            <a:ext cx="2419224" cy="2405030"/>
            <a:chOff x="2399496" y="2610517"/>
            <a:chExt cx="2419224" cy="2405030"/>
          </a:xfrm>
        </p:grpSpPr>
        <p:sp>
          <p:nvSpPr>
            <p:cNvPr id="105" name="Oval 104"/>
            <p:cNvSpPr/>
            <p:nvPr/>
          </p:nvSpPr>
          <p:spPr>
            <a:xfrm>
              <a:off x="3448921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3971410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99496" y="46959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48921" y="2610517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/>
            <p:cNvSpPr/>
            <p:nvPr/>
          </p:nvSpPr>
          <p:spPr>
            <a:xfrm>
              <a:off x="449327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71410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48921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2643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/>
            <p:cNvSpPr/>
            <p:nvPr/>
          </p:nvSpPr>
          <p:spPr>
            <a:xfrm>
              <a:off x="3448921" y="313109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/>
            <p:cNvSpPr/>
            <p:nvPr/>
          </p:nvSpPr>
          <p:spPr>
            <a:xfrm>
              <a:off x="2926432" y="4172264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7054" y="46959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/>
            <p:cNvSpPr/>
            <p:nvPr/>
          </p:nvSpPr>
          <p:spPr>
            <a:xfrm>
              <a:off x="2399496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7" name="Straight Arrow Connector 116"/>
            <p:cNvCxnSpPr>
              <a:cxnSpLocks/>
              <a:stCxn id="116" idx="6"/>
              <a:endCxn id="114" idx="2"/>
            </p:cNvCxnSpPr>
            <p:nvPr/>
          </p:nvCxnSpPr>
          <p:spPr>
            <a:xfrm>
              <a:off x="2724939" y="4332069"/>
              <a:ext cx="20149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3089154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089154" y="4491873"/>
              <a:ext cx="622" cy="20406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/>
              <a:stCxn id="115" idx="2"/>
              <a:endCxn id="107" idx="6"/>
            </p:cNvCxnSpPr>
            <p:nvPr/>
          </p:nvCxnSpPr>
          <p:spPr>
            <a:xfrm flipH="1">
              <a:off x="2724939" y="4855743"/>
              <a:ext cx="2021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stCxn id="105" idx="2"/>
              <a:endCxn id="114" idx="6"/>
            </p:cNvCxnSpPr>
            <p:nvPr/>
          </p:nvCxnSpPr>
          <p:spPr>
            <a:xfrm flipH="1">
              <a:off x="3251875" y="4332069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/>
              <a:stCxn id="112" idx="6"/>
              <a:endCxn id="111" idx="2"/>
            </p:cNvCxnSpPr>
            <p:nvPr/>
          </p:nvCxnSpPr>
          <p:spPr>
            <a:xfrm>
              <a:off x="3251875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/>
              <a:stCxn id="111" idx="0"/>
              <a:endCxn id="113" idx="4"/>
            </p:cNvCxnSpPr>
            <p:nvPr/>
          </p:nvCxnSpPr>
          <p:spPr>
            <a:xfrm flipV="1">
              <a:off x="3611643" y="3450708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/>
              <a:stCxn id="113" idx="0"/>
              <a:endCxn id="108" idx="4"/>
            </p:cNvCxnSpPr>
            <p:nvPr/>
          </p:nvCxnSpPr>
          <p:spPr>
            <a:xfrm flipV="1">
              <a:off x="3611643" y="2930126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110" idx="2"/>
              <a:endCxn id="111" idx="6"/>
            </p:cNvCxnSpPr>
            <p:nvPr/>
          </p:nvCxnSpPr>
          <p:spPr>
            <a:xfrm flipH="1">
              <a:off x="3774364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/>
              <a:stCxn id="109" idx="2"/>
              <a:endCxn id="110" idx="6"/>
            </p:cNvCxnSpPr>
            <p:nvPr/>
          </p:nvCxnSpPr>
          <p:spPr>
            <a:xfrm flipH="1">
              <a:off x="4296853" y="3811486"/>
              <a:ext cx="19642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/>
              <a:stCxn id="106" idx="0"/>
              <a:endCxn id="110" idx="4"/>
            </p:cNvCxnSpPr>
            <p:nvPr/>
          </p:nvCxnSpPr>
          <p:spPr>
            <a:xfrm flipV="1">
              <a:off x="4134131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971410" y="1535723"/>
            <a:ext cx="1892908" cy="2956150"/>
            <a:chOff x="3971410" y="1535723"/>
            <a:chExt cx="1892908" cy="2956150"/>
          </a:xfrm>
        </p:grpSpPr>
        <p:sp>
          <p:nvSpPr>
            <p:cNvPr id="90" name="Oval 89"/>
            <p:cNvSpPr/>
            <p:nvPr/>
          </p:nvSpPr>
          <p:spPr>
            <a:xfrm>
              <a:off x="5538875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Oval 90"/>
            <p:cNvSpPr/>
            <p:nvPr/>
          </p:nvSpPr>
          <p:spPr>
            <a:xfrm>
              <a:off x="5016387" y="1535723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Oval 91"/>
            <p:cNvSpPr/>
            <p:nvPr/>
          </p:nvSpPr>
          <p:spPr>
            <a:xfrm>
              <a:off x="501638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Oval 92"/>
            <p:cNvSpPr/>
            <p:nvPr/>
          </p:nvSpPr>
          <p:spPr>
            <a:xfrm>
              <a:off x="5016387" y="312249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Oval 93"/>
            <p:cNvSpPr/>
            <p:nvPr/>
          </p:nvSpPr>
          <p:spPr>
            <a:xfrm>
              <a:off x="5016387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Oval 94"/>
            <p:cNvSpPr/>
            <p:nvPr/>
          </p:nvSpPr>
          <p:spPr>
            <a:xfrm>
              <a:off x="5016387" y="206491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Oval 95"/>
            <p:cNvSpPr/>
            <p:nvPr/>
          </p:nvSpPr>
          <p:spPr>
            <a:xfrm>
              <a:off x="3971410" y="311808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538875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Straight Arrow Connector 97"/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4296853" y="3277893"/>
              <a:ext cx="719534" cy="44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94" idx="0"/>
              <a:endCxn id="95" idx="4"/>
            </p:cNvCxnSpPr>
            <p:nvPr/>
          </p:nvCxnSpPr>
          <p:spPr>
            <a:xfrm flipV="1">
              <a:off x="5179109" y="2384524"/>
              <a:ext cx="0" cy="2058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stCxn id="95" idx="0"/>
              <a:endCxn id="91" idx="4"/>
            </p:cNvCxnSpPr>
            <p:nvPr/>
          </p:nvCxnSpPr>
          <p:spPr>
            <a:xfrm flipV="1">
              <a:off x="5179109" y="1855332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  <a:stCxn id="93" idx="0"/>
              <a:endCxn id="94" idx="4"/>
            </p:cNvCxnSpPr>
            <p:nvPr/>
          </p:nvCxnSpPr>
          <p:spPr>
            <a:xfrm flipV="1">
              <a:off x="5179109" y="2910021"/>
              <a:ext cx="0" cy="2124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92" idx="0"/>
              <a:endCxn id="93" idx="4"/>
            </p:cNvCxnSpPr>
            <p:nvPr/>
          </p:nvCxnSpPr>
          <p:spPr>
            <a:xfrm flipV="1">
              <a:off x="5179109" y="3442099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5341830" y="3811486"/>
              <a:ext cx="1970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cxnSpLocks/>
              <a:stCxn id="90" idx="0"/>
              <a:endCxn id="97" idx="4"/>
            </p:cNvCxnSpPr>
            <p:nvPr/>
          </p:nvCxnSpPr>
          <p:spPr>
            <a:xfrm flipV="1">
              <a:off x="5701597" y="3971291"/>
              <a:ext cx="0" cy="2009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96" idx="4"/>
            <a:endCxn id="110" idx="0"/>
          </p:cNvCxnSpPr>
          <p:nvPr/>
        </p:nvCxnSpPr>
        <p:spPr>
          <a:xfrm>
            <a:off x="4134131" y="3437697"/>
            <a:ext cx="0" cy="2139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109" idx="6"/>
            <a:endCxn id="92" idx="2"/>
          </p:cNvCxnSpPr>
          <p:nvPr/>
        </p:nvCxnSpPr>
        <p:spPr>
          <a:xfrm>
            <a:off x="4818720" y="3811486"/>
            <a:ext cx="19766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48921" y="4692847"/>
            <a:ext cx="2411305" cy="1917381"/>
            <a:chOff x="3448921" y="4692847"/>
            <a:chExt cx="2411305" cy="1917381"/>
          </a:xfrm>
        </p:grpSpPr>
        <p:sp>
          <p:nvSpPr>
            <p:cNvPr id="65" name="Oval 64"/>
            <p:cNvSpPr/>
            <p:nvPr/>
          </p:nvSpPr>
          <p:spPr>
            <a:xfrm>
              <a:off x="448882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5534783" y="4692847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8921" y="52254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5016387" y="6290619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5534783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Oval 69"/>
            <p:cNvSpPr/>
            <p:nvPr/>
          </p:nvSpPr>
          <p:spPr>
            <a:xfrm>
              <a:off x="501638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387" y="4692847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4497992" y="521807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397959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5016387" y="575802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5" name="Straight Arrow Connector 74"/>
            <p:cNvCxnSpPr>
              <a:cxnSpLocks/>
              <a:stCxn id="73" idx="2"/>
              <a:endCxn id="67" idx="6"/>
            </p:cNvCxnSpPr>
            <p:nvPr/>
          </p:nvCxnSpPr>
          <p:spPr>
            <a:xfrm flipH="1">
              <a:off x="3774364" y="5385243"/>
              <a:ext cx="20523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cxnSpLocks/>
              <a:stCxn id="72" idx="2"/>
              <a:endCxn id="73" idx="6"/>
            </p:cNvCxnSpPr>
            <p:nvPr/>
          </p:nvCxnSpPr>
          <p:spPr>
            <a:xfrm flipH="1">
              <a:off x="4305040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  <a:stCxn id="70" idx="2"/>
              <a:endCxn id="72" idx="6"/>
            </p:cNvCxnSpPr>
            <p:nvPr/>
          </p:nvCxnSpPr>
          <p:spPr>
            <a:xfrm flipH="1" flipV="1">
              <a:off x="4823435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65" idx="6"/>
              <a:endCxn id="71" idx="2"/>
            </p:cNvCxnSpPr>
            <p:nvPr/>
          </p:nvCxnSpPr>
          <p:spPr>
            <a:xfrm flipV="1">
              <a:off x="4814272" y="4852651"/>
              <a:ext cx="202115" cy="1200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5179108" y="5012456"/>
              <a:ext cx="0" cy="2129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70" idx="4"/>
              <a:endCxn id="74" idx="0"/>
            </p:cNvCxnSpPr>
            <p:nvPr/>
          </p:nvCxnSpPr>
          <p:spPr>
            <a:xfrm>
              <a:off x="5179108" y="554504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5179108" y="607763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5341830" y="4852651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5341830" y="5385243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>
            <a:cxnSpLocks/>
            <a:stCxn id="71" idx="0"/>
            <a:endCxn id="92" idx="4"/>
          </p:cNvCxnSpPr>
          <p:nvPr/>
        </p:nvCxnSpPr>
        <p:spPr>
          <a:xfrm flipV="1">
            <a:off x="5179108" y="3971291"/>
            <a:ext cx="0" cy="7215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  <a:stCxn id="106" idx="5"/>
            <a:endCxn id="65" idx="1"/>
          </p:cNvCxnSpPr>
          <p:nvPr/>
        </p:nvCxnSpPr>
        <p:spPr>
          <a:xfrm>
            <a:off x="4249192" y="4445067"/>
            <a:ext cx="287297" cy="3065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3178" y="3651682"/>
            <a:ext cx="1901088" cy="2974119"/>
            <a:chOff x="6053178" y="3651682"/>
            <a:chExt cx="1901088" cy="2974119"/>
          </a:xfrm>
        </p:grpSpPr>
        <p:sp>
          <p:nvSpPr>
            <p:cNvPr id="40" name="Oval 39"/>
            <p:cNvSpPr/>
            <p:nvPr/>
          </p:nvSpPr>
          <p:spPr>
            <a:xfrm>
              <a:off x="7114351" y="576849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/>
            <p:cNvSpPr/>
            <p:nvPr/>
          </p:nvSpPr>
          <p:spPr>
            <a:xfrm>
              <a:off x="6053178" y="576624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Oval 41"/>
            <p:cNvSpPr/>
            <p:nvPr/>
          </p:nvSpPr>
          <p:spPr>
            <a:xfrm>
              <a:off x="7114521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Oval 42"/>
            <p:cNvSpPr/>
            <p:nvPr/>
          </p:nvSpPr>
          <p:spPr>
            <a:xfrm>
              <a:off x="658384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58384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/>
            <p:cNvSpPr/>
            <p:nvPr/>
          </p:nvSpPr>
          <p:spPr>
            <a:xfrm>
              <a:off x="6583849" y="6306192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/>
            <p:cNvSpPr/>
            <p:nvPr/>
          </p:nvSpPr>
          <p:spPr>
            <a:xfrm>
              <a:off x="7628823" y="522628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/>
            <p:cNvSpPr/>
            <p:nvPr/>
          </p:nvSpPr>
          <p:spPr>
            <a:xfrm>
              <a:off x="7114351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/>
            <p:cNvSpPr/>
            <p:nvPr/>
          </p:nvSpPr>
          <p:spPr>
            <a:xfrm>
              <a:off x="6583849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/>
            <p:cNvSpPr/>
            <p:nvPr/>
          </p:nvSpPr>
          <p:spPr>
            <a:xfrm>
              <a:off x="6583849" y="576624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/>
            <p:cNvSpPr/>
            <p:nvPr/>
          </p:nvSpPr>
          <p:spPr>
            <a:xfrm>
              <a:off x="606136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Oval 50"/>
            <p:cNvSpPr/>
            <p:nvPr/>
          </p:nvSpPr>
          <p:spPr>
            <a:xfrm>
              <a:off x="6053178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Straight Arrow Connector 51"/>
            <p:cNvCxnSpPr>
              <a:cxnSpLocks/>
              <a:stCxn id="44" idx="2"/>
              <a:endCxn id="50" idx="6"/>
            </p:cNvCxnSpPr>
            <p:nvPr/>
          </p:nvCxnSpPr>
          <p:spPr>
            <a:xfrm flipH="1">
              <a:off x="6386805" y="3811486"/>
              <a:ext cx="19704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stCxn id="50" idx="4"/>
              <a:endCxn id="51" idx="0"/>
            </p:cNvCxnSpPr>
            <p:nvPr/>
          </p:nvCxnSpPr>
          <p:spPr>
            <a:xfrm flipH="1">
              <a:off x="6215899" y="3971291"/>
              <a:ext cx="8184" cy="12549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6746571" y="5024465"/>
              <a:ext cx="0" cy="2018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/>
              <a:stCxn id="42" idx="3"/>
              <a:endCxn id="48" idx="7"/>
            </p:cNvCxnSpPr>
            <p:nvPr/>
          </p:nvCxnSpPr>
          <p:spPr>
            <a:xfrm flipH="1">
              <a:off x="6861632" y="4977659"/>
              <a:ext cx="300550" cy="29543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48" idx="6"/>
              <a:endCxn id="47" idx="2"/>
            </p:cNvCxnSpPr>
            <p:nvPr/>
          </p:nvCxnSpPr>
          <p:spPr>
            <a:xfrm>
              <a:off x="6909292" y="5386091"/>
              <a:ext cx="20505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7439794" y="5386091"/>
              <a:ext cx="18902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6378621" y="5386091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746571" y="5545895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6378621" y="5926044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  <a:stCxn id="40" idx="2"/>
              <a:endCxn id="49" idx="6"/>
            </p:cNvCxnSpPr>
            <p:nvPr/>
          </p:nvCxnSpPr>
          <p:spPr>
            <a:xfrm flipH="1" flipV="1">
              <a:off x="6909292" y="5926044"/>
              <a:ext cx="205058" cy="225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49" idx="4"/>
              <a:endCxn id="45" idx="0"/>
            </p:cNvCxnSpPr>
            <p:nvPr/>
          </p:nvCxnSpPr>
          <p:spPr>
            <a:xfrm>
              <a:off x="6746571" y="6085849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>
            <a:cxnSpLocks/>
            <a:stCxn id="50" idx="2"/>
            <a:endCxn id="97" idx="6"/>
          </p:cNvCxnSpPr>
          <p:nvPr/>
        </p:nvCxnSpPr>
        <p:spPr>
          <a:xfrm flipH="1">
            <a:off x="5864318" y="3811486"/>
            <a:ext cx="197044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51" idx="2"/>
            <a:endCxn id="69" idx="6"/>
          </p:cNvCxnSpPr>
          <p:nvPr/>
        </p:nvCxnSpPr>
        <p:spPr>
          <a:xfrm flipH="1" flipV="1">
            <a:off x="5860226" y="5385242"/>
            <a:ext cx="192951" cy="8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34783" y="2049726"/>
            <a:ext cx="852022" cy="1400983"/>
            <a:chOff x="5534783" y="2049726"/>
            <a:chExt cx="852022" cy="1400983"/>
          </a:xfrm>
        </p:grpSpPr>
        <p:sp>
          <p:nvSpPr>
            <p:cNvPr id="27" name="Oval 26"/>
            <p:cNvSpPr/>
            <p:nvPr/>
          </p:nvSpPr>
          <p:spPr>
            <a:xfrm>
              <a:off x="6061362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6053178" y="204972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6061362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34783" y="313110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Straight Arrow Connector 30"/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5860226" y="3290904"/>
              <a:ext cx="20113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29" idx="0"/>
              <a:endCxn id="28" idx="4"/>
            </p:cNvCxnSpPr>
            <p:nvPr/>
          </p:nvCxnSpPr>
          <p:spPr>
            <a:xfrm flipH="1" flipV="1">
              <a:off x="6215899" y="2369335"/>
              <a:ext cx="8184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6224083" y="2910022"/>
              <a:ext cx="0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cxnSpLocks/>
            <a:stCxn id="50" idx="0"/>
            <a:endCxn id="27" idx="4"/>
          </p:cNvCxnSpPr>
          <p:nvPr/>
        </p:nvCxnSpPr>
        <p:spPr>
          <a:xfrm flipV="1">
            <a:off x="6224083" y="3450708"/>
            <a:ext cx="0" cy="20097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7114350" y="2595188"/>
            <a:ext cx="1914546" cy="1376103"/>
            <a:chOff x="7114350" y="2595188"/>
            <a:chExt cx="1914546" cy="1376103"/>
          </a:xfrm>
        </p:grpSpPr>
        <p:sp>
          <p:nvSpPr>
            <p:cNvPr id="13" name="Oval 12"/>
            <p:cNvSpPr/>
            <p:nvPr/>
          </p:nvSpPr>
          <p:spPr>
            <a:xfrm>
              <a:off x="7628823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/>
            <p:cNvSpPr/>
            <p:nvPr/>
          </p:nvSpPr>
          <p:spPr>
            <a:xfrm>
              <a:off x="816733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7114350" y="2595188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703453" y="311776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7114350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8167339" y="311808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Straight Arrow Connector 18"/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7277072" y="2914797"/>
              <a:ext cx="0" cy="2163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117817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>
              <a:cxnSpLocks/>
              <a:stCxn id="20" idx="0"/>
              <a:endCxn id="17" idx="4"/>
            </p:cNvCxnSpPr>
            <p:nvPr/>
          </p:nvCxnSpPr>
          <p:spPr>
            <a:xfrm flipH="1" flipV="1">
              <a:off x="7277072" y="3450709"/>
              <a:ext cx="3467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439793" y="3277893"/>
              <a:ext cx="727546" cy="1301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18" idx="6"/>
              <a:endCxn id="16" idx="2"/>
            </p:cNvCxnSpPr>
            <p:nvPr/>
          </p:nvCxnSpPr>
          <p:spPr>
            <a:xfrm flipV="1">
              <a:off x="8492782" y="3277572"/>
              <a:ext cx="210671" cy="3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3" idx="1"/>
              <a:endCxn id="17" idx="5"/>
            </p:cNvCxnSpPr>
            <p:nvPr/>
          </p:nvCxnSpPr>
          <p:spPr>
            <a:xfrm flipH="1" flipV="1">
              <a:off x="7392133" y="3403903"/>
              <a:ext cx="284350" cy="2945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330060" y="3437697"/>
              <a:ext cx="0" cy="2139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cxnSpLocks/>
            <a:stCxn id="17" idx="2"/>
            <a:endCxn id="27" idx="6"/>
          </p:cNvCxnSpPr>
          <p:nvPr/>
        </p:nvCxnSpPr>
        <p:spPr>
          <a:xfrm flipH="1">
            <a:off x="6386805" y="3290904"/>
            <a:ext cx="7275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99510"/>
            <a:ext cx="7315215" cy="545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392" y="699510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Personnes</a:t>
            </a:r>
            <a:r>
              <a:rPr lang="fr-FR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1978" y="5789157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Temps (secondes)</a:t>
            </a:r>
          </a:p>
        </p:txBody>
      </p:sp>
    </p:spTree>
    <p:extLst>
      <p:ext uri="{BB962C8B-B14F-4D97-AF65-F5344CB8AC3E}">
        <p14:creationId xmlns:p14="http://schemas.microsoft.com/office/powerpoint/2010/main" val="35695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Exploitation des données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3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Première approche de dérivation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5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la dérivée première à l’</a:t>
            </a:r>
            <a:r>
              <a:rPr lang="fr-FR" dirty="0" err="1"/>
              <a:t>odre</a:t>
            </a:r>
            <a:r>
              <a:rPr lang="fr-FR" dirty="0"/>
              <a:t> 1 (2 points d’appuis)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sz="2000" b="0" dirty="0"/>
                  <a:t>On a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fr-FR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fromule</a:t>
                </a:r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 Taylor-Young)			</a:t>
                </a:r>
                <a:endParaRPr lang="fr-FR" sz="1200" dirty="0"/>
              </a:p>
              <a:p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</a:t>
                </a:r>
              </a:p>
              <a:p>
                <a:pPr marL="0" indent="0">
                  <a:buNone/>
                </a:pPr>
                <a:r>
                  <a:rPr lang="fr-FR" sz="1200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400" dirty="0"/>
                  <a:t> +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  <a:blipFill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89" y="4614977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Oval 4"/>
          <p:cNvSpPr/>
          <p:nvPr/>
        </p:nvSpPr>
        <p:spPr>
          <a:xfrm>
            <a:off x="7226969" y="5871117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6160169" y="5893445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8005011" y="3569369"/>
            <a:ext cx="914400" cy="914400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9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peut obtenir de même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Méthode de la dérivée première à l’</a:t>
            </a:r>
            <a:r>
              <a:rPr lang="fr-FR" dirty="0" err="1"/>
              <a:t>odre</a:t>
            </a:r>
            <a:r>
              <a:rPr lang="fr-FR" dirty="0"/>
              <a:t> 4 (4 points d’appuis)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89" y="4614977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Oval 7"/>
          <p:cNvSpPr/>
          <p:nvPr/>
        </p:nvSpPr>
        <p:spPr>
          <a:xfrm>
            <a:off x="7226969" y="5871117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5381840" y="591122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4530070" y="5907135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8142065" y="590509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783139" y="2828110"/>
            <a:ext cx="1022418" cy="100840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t="7146" r="7421" b="3614"/>
          <a:stretch/>
        </p:blipFill>
        <p:spPr>
          <a:xfrm>
            <a:off x="1800225" y="0"/>
            <a:ext cx="9305925" cy="46863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00225" y="5320771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00222" y="5870930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00222" y="6405047"/>
            <a:ext cx="1195139" cy="1604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305" y="515214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2305" y="5686264"/>
            <a:ext cx="53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à l’aide de 2 points avoisinants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305" y="62364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avec 5 points avoisinants</a:t>
            </a:r>
          </a:p>
        </p:txBody>
      </p:sp>
    </p:spTree>
    <p:extLst>
      <p:ext uri="{BB962C8B-B14F-4D97-AF65-F5344CB8AC3E}">
        <p14:creationId xmlns:p14="http://schemas.microsoft.com/office/powerpoint/2010/main" val="31667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lissage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: Shape 6"/>
          <p:cNvSpPr/>
          <p:nvPr/>
        </p:nvSpPr>
        <p:spPr>
          <a:xfrm>
            <a:off x="753979" y="759010"/>
            <a:ext cx="10635916" cy="3194483"/>
          </a:xfrm>
          <a:custGeom>
            <a:avLst/>
            <a:gdLst>
              <a:gd name="connsiteX0" fmla="*/ 0 w 10635916"/>
              <a:gd name="connsiteY0" fmla="*/ 2978801 h 3194483"/>
              <a:gd name="connsiteX1" fmla="*/ 874295 w 10635916"/>
              <a:gd name="connsiteY1" fmla="*/ 2990 h 3194483"/>
              <a:gd name="connsiteX2" fmla="*/ 2735179 w 10635916"/>
              <a:gd name="connsiteY2" fmla="*/ 2377222 h 3194483"/>
              <a:gd name="connsiteX3" fmla="*/ 4459705 w 10635916"/>
              <a:gd name="connsiteY3" fmla="*/ 123306 h 3194483"/>
              <a:gd name="connsiteX4" fmla="*/ 6071937 w 10635916"/>
              <a:gd name="connsiteY4" fmla="*/ 3163285 h 3194483"/>
              <a:gd name="connsiteX5" fmla="*/ 7347284 w 10635916"/>
              <a:gd name="connsiteY5" fmla="*/ 1775643 h 3194483"/>
              <a:gd name="connsiteX6" fmla="*/ 8406063 w 10635916"/>
              <a:gd name="connsiteY6" fmla="*/ 3010885 h 3194483"/>
              <a:gd name="connsiteX7" fmla="*/ 10635916 w 10635916"/>
              <a:gd name="connsiteY7" fmla="*/ 243622 h 319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5916" h="3194483">
                <a:moveTo>
                  <a:pt x="0" y="2978801"/>
                </a:moveTo>
                <a:cubicBezTo>
                  <a:pt x="209216" y="1541027"/>
                  <a:pt x="418432" y="103253"/>
                  <a:pt x="874295" y="2990"/>
                </a:cubicBezTo>
                <a:cubicBezTo>
                  <a:pt x="1330158" y="-97273"/>
                  <a:pt x="2137611" y="2357169"/>
                  <a:pt x="2735179" y="2377222"/>
                </a:cubicBezTo>
                <a:cubicBezTo>
                  <a:pt x="3332747" y="2397275"/>
                  <a:pt x="3903579" y="-7704"/>
                  <a:pt x="4459705" y="123306"/>
                </a:cubicBezTo>
                <a:cubicBezTo>
                  <a:pt x="5015831" y="254316"/>
                  <a:pt x="5590674" y="2887896"/>
                  <a:pt x="6071937" y="3163285"/>
                </a:cubicBezTo>
                <a:cubicBezTo>
                  <a:pt x="6553200" y="3438674"/>
                  <a:pt x="6958263" y="1801043"/>
                  <a:pt x="7347284" y="1775643"/>
                </a:cubicBezTo>
                <a:cubicBezTo>
                  <a:pt x="7736305" y="1750243"/>
                  <a:pt x="7857958" y="3266222"/>
                  <a:pt x="8406063" y="3010885"/>
                </a:cubicBezTo>
                <a:cubicBezTo>
                  <a:pt x="8954168" y="2755548"/>
                  <a:pt x="9795042" y="1499585"/>
                  <a:pt x="10635916" y="243622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2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cxnSp>
        <p:nvCxnSpPr>
          <p:cNvPr id="19" name="Straight Arrow Connector 18"/>
          <p:cNvCxnSpPr>
            <a:cxnSpLocks/>
            <a:endCxn id="20" idx="0"/>
          </p:cNvCxnSpPr>
          <p:nvPr/>
        </p:nvCxnSpPr>
        <p:spPr>
          <a:xfrm>
            <a:off x="7609114" y="2684005"/>
            <a:ext cx="2626285" cy="3037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59717" y="5721600"/>
            <a:ext cx="27513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 lissé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625" r="63045" b="16763"/>
          <a:stretch/>
        </p:blipFill>
        <p:spPr>
          <a:xfrm>
            <a:off x="7516692" y="3610309"/>
            <a:ext cx="2432958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05261" y="5485167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5261" y="5971285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5261" y="6457403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0"/>
            <a:ext cx="9953124" cy="51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7101" b="18670"/>
          <a:stretch/>
        </p:blipFill>
        <p:spPr>
          <a:xfrm>
            <a:off x="2781926" y="297482"/>
            <a:ext cx="154155" cy="4400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1380" y="542544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1380" y="584908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sans filtre passe bas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1380" y="627273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avec filtre</a:t>
            </a:r>
          </a:p>
        </p:txBody>
      </p:sp>
    </p:spTree>
    <p:extLst>
      <p:ext uri="{BB962C8B-B14F-4D97-AF65-F5344CB8AC3E}">
        <p14:creationId xmlns:p14="http://schemas.microsoft.com/office/powerpoint/2010/main" val="3706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Polynôme interpolateur de Lagrange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4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87060" y="2709046"/>
            <a:ext cx="2203369" cy="2196046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7835" y="1499619"/>
            <a:ext cx="1724013" cy="2699277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3661585" y="5071702"/>
            <a:ext cx="2196157" cy="1750772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923307" y="4049927"/>
            <a:ext cx="1731464" cy="2715684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55768" y="1678302"/>
            <a:ext cx="776000" cy="1279245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017085" y="2288585"/>
            <a:ext cx="1743721" cy="1256527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0" y="3933121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61406" y="1692443"/>
            <a:ext cx="9071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Théorème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Etant donné n+1 points (x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… (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il existe un unique fonction polynomiale de degré au plus n qui, aux abscisses 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prend la valeur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16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341" y="1425475"/>
            <a:ext cx="8500396" cy="44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3655" r="4868" b="6182"/>
          <a:stretch/>
        </p:blipFill>
        <p:spPr>
          <a:xfrm>
            <a:off x="3400926" y="1556084"/>
            <a:ext cx="5446295" cy="41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Couplage</a:t>
            </a:r>
          </a:p>
          <a:p>
            <a:r>
              <a:rPr lang="fr-FR" dirty="0"/>
              <a:t>Etude local</a:t>
            </a:r>
          </a:p>
        </p:txBody>
      </p:sp>
    </p:spTree>
    <p:extLst>
      <p:ext uri="{BB962C8B-B14F-4D97-AF65-F5344CB8AC3E}">
        <p14:creationId xmlns:p14="http://schemas.microsoft.com/office/powerpoint/2010/main" val="73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8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5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2818</TotalTime>
  <Words>425</Words>
  <Application>Microsoft Office PowerPoint</Application>
  <PresentationFormat>Widescreen</PresentationFormat>
  <Paragraphs>165</Paragraphs>
  <Slides>73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Cambria Math</vt:lpstr>
      <vt:lpstr>Century Gothic</vt:lpstr>
      <vt:lpstr>Tw Cen MT</vt:lpstr>
      <vt:lpstr>Wingdings 3</vt:lpstr>
      <vt:lpstr>Brin</vt:lpstr>
      <vt:lpstr>Détermination d’un Plan d’évacuation incendie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locale</vt:lpstr>
      <vt:lpstr>Choix de l’implémentation</vt:lpstr>
      <vt:lpstr>Construction d’une salle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Déplacement des personnes</vt:lpstr>
      <vt:lpstr>PowerPoint Presentation</vt:lpstr>
      <vt:lpstr>PowerPoint Presentation</vt:lpstr>
      <vt:lpstr>PowerPoint Presentation</vt:lpstr>
      <vt:lpstr>Simulation pour la classe de MPSI2</vt:lpstr>
      <vt:lpstr>Récupération des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Exploitation des données</vt:lpstr>
      <vt:lpstr>Première approche de dérivation</vt:lpstr>
      <vt:lpstr>Méthode de la dérivée première à l’odre 1 (2 points d’appuis)</vt:lpstr>
      <vt:lpstr>PowerPoint Presentation</vt:lpstr>
      <vt:lpstr>PowerPoint Presentation</vt:lpstr>
      <vt:lpstr>Le lissage</vt:lpstr>
      <vt:lpstr>Transformation de Fourier discrète</vt:lpstr>
      <vt:lpstr>PowerPoint Presentation</vt:lpstr>
      <vt:lpstr>Polynôme interpolateur de Lagrange</vt:lpstr>
      <vt:lpstr>PowerPoint Presentation</vt:lpstr>
      <vt:lpstr>PowerPoint Presentation</vt:lpstr>
      <vt:lpstr>PowerPoint Presentation</vt:lpstr>
      <vt:lpstr>Pour la suite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jeu</dc:title>
  <dc:creator>nathalie marette</dc:creator>
  <cp:lastModifiedBy>Thibault Marette</cp:lastModifiedBy>
  <cp:revision>93</cp:revision>
  <dcterms:created xsi:type="dcterms:W3CDTF">2016-06-04T12:12:14Z</dcterms:created>
  <dcterms:modified xsi:type="dcterms:W3CDTF">2017-01-31T09:21:38Z</dcterms:modified>
</cp:coreProperties>
</file>